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3" r:id="rId2"/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5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/>
    <p:restoredTop sz="94694"/>
  </p:normalViewPr>
  <p:slideViewPr>
    <p:cSldViewPr snapToGrid="0">
      <p:cViewPr varScale="1">
        <p:scale>
          <a:sx n="121" d="100"/>
          <a:sy n="121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A43CCB5E-C6CC-4215-1103-22CBB798FB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1172" y="3904964"/>
            <a:ext cx="10679684" cy="365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Presenter’s Name &amp; Surname</a:t>
            </a:r>
          </a:p>
          <a:p>
            <a:pPr lvl="0"/>
            <a:endParaRPr lang="en-CY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6FA43CF-8D5E-9028-1084-F29706FFAF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172" y="2578132"/>
            <a:ext cx="10679684" cy="11430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presentation full title</a:t>
            </a:r>
            <a:endParaRPr lang="en-CY" dirty="0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A41DD126-92F1-F9B2-3197-355E645A6F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1172" y="4334256"/>
            <a:ext cx="10679684" cy="365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Presenter’s Role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1089225-2AB2-2939-85A0-C5E569E582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172" y="5458968"/>
            <a:ext cx="1444244" cy="210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22.04.2024</a:t>
            </a:r>
          </a:p>
        </p:txBody>
      </p:sp>
    </p:spTree>
    <p:extLst>
      <p:ext uri="{BB962C8B-B14F-4D97-AF65-F5344CB8AC3E}">
        <p14:creationId xmlns:p14="http://schemas.microsoft.com/office/powerpoint/2010/main" val="25997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A3A91-3E9E-2FFC-FE71-8DB0D6BB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47581"/>
            <a:ext cx="5146964" cy="402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Insert Text in bullet points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C29751B8-F7CA-2F28-8F65-B8A0DBED17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713" y="2147582"/>
            <a:ext cx="5145087" cy="402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Image</a:t>
            </a:r>
          </a:p>
        </p:txBody>
      </p:sp>
      <p:sp>
        <p:nvSpPr>
          <p:cNvPr id="22" name="Content Placeholder 17">
            <a:extLst>
              <a:ext uri="{FF2B5EF4-FFF2-40B4-BE49-F238E27FC236}">
                <a16:creationId xmlns:a16="http://schemas.microsoft.com/office/drawing/2014/main" id="{5AAC411D-9D50-D989-63F6-F9C494400C0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23" name="Title 18">
            <a:extLst>
              <a:ext uri="{FF2B5EF4-FFF2-40B4-BE49-F238E27FC236}">
                <a16:creationId xmlns:a16="http://schemas.microsoft.com/office/drawing/2014/main" id="{B926DE87-22CB-EE90-D390-077473E32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86862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or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A3A91-3E9E-2FFC-FE71-8DB0D6BB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47581"/>
            <a:ext cx="5146964" cy="402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Insert Text or Media</a:t>
            </a:r>
          </a:p>
        </p:txBody>
      </p:sp>
      <p:sp>
        <p:nvSpPr>
          <p:cNvPr id="22" name="Content Placeholder 17">
            <a:extLst>
              <a:ext uri="{FF2B5EF4-FFF2-40B4-BE49-F238E27FC236}">
                <a16:creationId xmlns:a16="http://schemas.microsoft.com/office/drawing/2014/main" id="{5AAC411D-9D50-D989-63F6-F9C494400C0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23" name="Title 18">
            <a:extLst>
              <a:ext uri="{FF2B5EF4-FFF2-40B4-BE49-F238E27FC236}">
                <a16:creationId xmlns:a16="http://schemas.microsoft.com/office/drawing/2014/main" id="{B926DE87-22CB-EE90-D390-077473E32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BDA0B96-53AF-A769-AA86-F75B5F4EDD6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07154" y="2147581"/>
            <a:ext cx="5146964" cy="402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Insert Text or Media</a:t>
            </a:r>
          </a:p>
        </p:txBody>
      </p:sp>
    </p:spTree>
    <p:extLst>
      <p:ext uri="{BB962C8B-B14F-4D97-AF65-F5344CB8AC3E}">
        <p14:creationId xmlns:p14="http://schemas.microsoft.com/office/powerpoint/2010/main" val="165276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A3A91-3E9E-2FFC-FE71-8DB0D6BB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47581"/>
            <a:ext cx="5146964" cy="4029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labore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labore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1FD147F5-C969-A53A-00F1-0F7679D8CED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5" name="Title 18">
            <a:extLst>
              <a:ext uri="{FF2B5EF4-FFF2-40B4-BE49-F238E27FC236}">
                <a16:creationId xmlns:a16="http://schemas.microsoft.com/office/drawing/2014/main" id="{3C974AB4-4A6B-B9C0-73D8-2603C1899B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E262134F-B976-D17D-1584-30E1865C08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713" y="2147582"/>
            <a:ext cx="5145087" cy="402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224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38F771BF-8C81-2995-96E9-1AD94D5D391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8" name="Title 18">
            <a:extLst>
              <a:ext uri="{FF2B5EF4-FFF2-40B4-BE49-F238E27FC236}">
                <a16:creationId xmlns:a16="http://schemas.microsoft.com/office/drawing/2014/main" id="{C0B8C242-5200-7B76-B669-8EAA1F1400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D489F7AC-B3A5-035C-BC0C-EBC9E385BC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713" y="2147582"/>
            <a:ext cx="5145087" cy="402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Image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6F1CF3C-14A7-6A83-9227-979A86262E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59" y="2147582"/>
            <a:ext cx="5145087" cy="402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25681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3">
            <a:extLst>
              <a:ext uri="{FF2B5EF4-FFF2-40B4-BE49-F238E27FC236}">
                <a16:creationId xmlns:a16="http://schemas.microsoft.com/office/drawing/2014/main" id="{E343125A-ECAC-5E45-82C4-FCCE902578CE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838200" y="2147582"/>
            <a:ext cx="6781800" cy="40161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Video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4CD3B0B-E5EA-C79C-0817-B899A1D5159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952762" y="2147582"/>
            <a:ext cx="3401037" cy="4016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labore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</p:txBody>
      </p:sp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89BD49F1-85B4-5828-75F6-550190C99BB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10" name="Title 18">
            <a:extLst>
              <a:ext uri="{FF2B5EF4-FFF2-40B4-BE49-F238E27FC236}">
                <a16:creationId xmlns:a16="http://schemas.microsoft.com/office/drawing/2014/main" id="{2CE0C820-9982-C18F-4EC8-2479800858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54112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7FF3B2E-2A07-96A9-D59A-6259005F21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0916" y="3141083"/>
            <a:ext cx="5851652" cy="331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external website link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A43CCB5E-C6CC-4215-1103-22CBB798FB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50916" y="4354187"/>
            <a:ext cx="5851652" cy="331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Email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178D2559-6D9B-C2BC-1003-B8A9BF9086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50916" y="4738235"/>
            <a:ext cx="5851652" cy="331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Phone Number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46B44D6C-7EA0-09A4-0B63-2F01077375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50916" y="3525131"/>
            <a:ext cx="5851652" cy="331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secondary external website link 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146958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16A0A2-2E8B-B228-98FC-41685C8C82F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dirty="0"/>
          </a:p>
        </p:txBody>
      </p:sp>
      <p:pic>
        <p:nvPicPr>
          <p:cNvPr id="26" name="Picture 25" descr="A logo with a ball on it&#10;&#10;Description automatically generated">
            <a:extLst>
              <a:ext uri="{FF2B5EF4-FFF2-40B4-BE49-F238E27FC236}">
                <a16:creationId xmlns:a16="http://schemas.microsoft.com/office/drawing/2014/main" id="{F9D28557-8C2D-4A17-61C2-2CE434A6D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5904" y="537964"/>
            <a:ext cx="1482860" cy="1482860"/>
          </a:xfrm>
          <a:prstGeom prst="rect">
            <a:avLst/>
          </a:prstGeom>
        </p:spPr>
      </p:pic>
      <p:pic>
        <p:nvPicPr>
          <p:cNvPr id="6" name="Picture 5" descr="A green line art of a star&#10;&#10;Description automatically generated">
            <a:extLst>
              <a:ext uri="{FF2B5EF4-FFF2-40B4-BE49-F238E27FC236}">
                <a16:creationId xmlns:a16="http://schemas.microsoft.com/office/drawing/2014/main" id="{47E134C7-52D9-19E4-D230-915E4A624F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53529" y="-922527"/>
            <a:ext cx="3269532" cy="3190938"/>
          </a:xfrm>
          <a:prstGeom prst="rect">
            <a:avLst/>
          </a:prstGeom>
        </p:spPr>
      </p:pic>
      <p:pic>
        <p:nvPicPr>
          <p:cNvPr id="12" name="Picture 11" descr="A black and white sphere with lines&#10;&#10;Description automatically generated">
            <a:extLst>
              <a:ext uri="{FF2B5EF4-FFF2-40B4-BE49-F238E27FC236}">
                <a16:creationId xmlns:a16="http://schemas.microsoft.com/office/drawing/2014/main" id="{7836B376-6458-B2BC-0230-33CAC34C037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94495" y="1395349"/>
            <a:ext cx="1193800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line art of a star&#10;&#10;Description automatically generated">
            <a:extLst>
              <a:ext uri="{FF2B5EF4-FFF2-40B4-BE49-F238E27FC236}">
                <a16:creationId xmlns:a16="http://schemas.microsoft.com/office/drawing/2014/main" id="{0709D3A2-2AC1-B060-C216-BADAB79831C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400438" y="-1462855"/>
            <a:ext cx="3269532" cy="3190938"/>
          </a:xfrm>
          <a:prstGeom prst="rect">
            <a:avLst/>
          </a:prstGeom>
        </p:spPr>
      </p:pic>
      <p:pic>
        <p:nvPicPr>
          <p:cNvPr id="7" name="Picture 6" descr="A green star shaped logo&#10;&#10;Description automatically generated with medium confidence">
            <a:extLst>
              <a:ext uri="{FF2B5EF4-FFF2-40B4-BE49-F238E27FC236}">
                <a16:creationId xmlns:a16="http://schemas.microsoft.com/office/drawing/2014/main" id="{A77A55DD-8DF7-1D5D-085D-696AD3AE320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435646" y="5684173"/>
            <a:ext cx="838039" cy="83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0" r:id="rId2"/>
    <p:sldLayoutId id="2147483667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16A0A2-2E8B-B228-98FC-41685C8C82F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dirty="0"/>
          </a:p>
        </p:txBody>
      </p:sp>
      <p:sp>
        <p:nvSpPr>
          <p:cNvPr id="23" name="Thank you.">
            <a:extLst>
              <a:ext uri="{FF2B5EF4-FFF2-40B4-BE49-F238E27FC236}">
                <a16:creationId xmlns:a16="http://schemas.microsoft.com/office/drawing/2014/main" id="{E57E780E-45F4-C72C-1082-D9BFA3958D05}"/>
              </a:ext>
            </a:extLst>
          </p:cNvPr>
          <p:cNvSpPr txBox="1"/>
          <p:nvPr userDrawn="1"/>
        </p:nvSpPr>
        <p:spPr>
          <a:xfrm>
            <a:off x="5475740" y="1352358"/>
            <a:ext cx="3803543" cy="859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15000" b="1" spc="-346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 algn="l"/>
            <a:r>
              <a:rPr sz="6000" b="0" dirty="0">
                <a:solidFill>
                  <a:schemeClr val="bg1"/>
                </a:solidFill>
              </a:rPr>
              <a:t>Thank you</a:t>
            </a:r>
            <a:r>
              <a:rPr lang="en-GB" sz="6000" b="0" dirty="0">
                <a:solidFill>
                  <a:schemeClr val="bg1"/>
                </a:solidFill>
              </a:rPr>
              <a:t>.</a:t>
            </a:r>
            <a:endParaRPr sz="6000" b="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93E2A7-CCC8-1ABA-A901-3065CEF02751}"/>
              </a:ext>
            </a:extLst>
          </p:cNvPr>
          <p:cNvSpPr txBox="1"/>
          <p:nvPr userDrawn="1"/>
        </p:nvSpPr>
        <p:spPr>
          <a:xfrm>
            <a:off x="5590910" y="2780634"/>
            <a:ext cx="4666593" cy="15676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1200" dirty="0">
                <a:solidFill>
                  <a:schemeClr val="bg1"/>
                </a:solidFill>
                <a:latin typeface="+mj-lt"/>
              </a:rPr>
              <a:t>More Information:</a:t>
            </a:r>
            <a:endParaRPr lang="en-GB" sz="1800" dirty="0">
              <a:solidFill>
                <a:schemeClr val="bg1"/>
              </a:solidFill>
              <a:latin typeface="+mj-lt"/>
            </a:endParaRPr>
          </a:p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1800" dirty="0">
              <a:solidFill>
                <a:schemeClr val="bg1"/>
              </a:solidFill>
              <a:latin typeface="+mj-lt"/>
            </a:endParaRPr>
          </a:p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1800" dirty="0">
                <a:solidFill>
                  <a:schemeClr val="bg1"/>
                </a:solidFill>
                <a:latin typeface="+mj-lt"/>
              </a:rPr>
              <a:t>  </a:t>
            </a:r>
          </a:p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1800" dirty="0">
              <a:solidFill>
                <a:schemeClr val="bg1"/>
              </a:solidFill>
              <a:latin typeface="+mj-lt"/>
            </a:endParaRPr>
          </a:p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1200" dirty="0">
                <a:solidFill>
                  <a:schemeClr val="bg1"/>
                </a:solidFill>
                <a:latin typeface="+mj-lt"/>
              </a:rPr>
              <a:t>Contact Information:</a:t>
            </a:r>
          </a:p>
        </p:txBody>
      </p:sp>
      <p:pic>
        <p:nvPicPr>
          <p:cNvPr id="26" name="Picture 25" descr="A logo with a ball on it&#10;&#10;Description automatically generated">
            <a:extLst>
              <a:ext uri="{FF2B5EF4-FFF2-40B4-BE49-F238E27FC236}">
                <a16:creationId xmlns:a16="http://schemas.microsoft.com/office/drawing/2014/main" id="{F9D28557-8C2D-4A17-61C2-2CE434A6D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5904" y="537964"/>
            <a:ext cx="1482860" cy="1482860"/>
          </a:xfrm>
          <a:prstGeom prst="rect">
            <a:avLst/>
          </a:prstGeom>
        </p:spPr>
      </p:pic>
      <p:pic>
        <p:nvPicPr>
          <p:cNvPr id="36" name="Picture 35" descr="A green star shaped logo&#10;&#10;Description automatically generated with medium confidence">
            <a:extLst>
              <a:ext uri="{FF2B5EF4-FFF2-40B4-BE49-F238E27FC236}">
                <a16:creationId xmlns:a16="http://schemas.microsoft.com/office/drawing/2014/main" id="{3684F733-FA8F-9200-B28C-1B2EEB621C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5869" y="2859263"/>
            <a:ext cx="859724" cy="859724"/>
          </a:xfrm>
          <a:prstGeom prst="rect">
            <a:avLst/>
          </a:prstGeom>
        </p:spPr>
      </p:pic>
      <p:pic>
        <p:nvPicPr>
          <p:cNvPr id="37" name="Picture 36" descr="A green line art of a star&#10;&#10;Description automatically generated">
            <a:extLst>
              <a:ext uri="{FF2B5EF4-FFF2-40B4-BE49-F238E27FC236}">
                <a16:creationId xmlns:a16="http://schemas.microsoft.com/office/drawing/2014/main" id="{A2F1C1C4-F6B7-F7D6-0FBD-C0B0C6D41AD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837559" y="2586222"/>
            <a:ext cx="3269532" cy="3190938"/>
          </a:xfrm>
          <a:prstGeom prst="rect">
            <a:avLst/>
          </a:prstGeom>
        </p:spPr>
      </p:pic>
      <p:pic>
        <p:nvPicPr>
          <p:cNvPr id="46" name="Picture 45" descr="A green line art of a star&#10;&#10;Description automatically generated">
            <a:extLst>
              <a:ext uri="{FF2B5EF4-FFF2-40B4-BE49-F238E27FC236}">
                <a16:creationId xmlns:a16="http://schemas.microsoft.com/office/drawing/2014/main" id="{33FC22E8-90A3-E3C4-0A5A-DDF7983D3F5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153529" y="-922527"/>
            <a:ext cx="3269532" cy="3190938"/>
          </a:xfrm>
          <a:prstGeom prst="rect">
            <a:avLst/>
          </a:prstGeom>
        </p:spPr>
      </p:pic>
      <p:pic>
        <p:nvPicPr>
          <p:cNvPr id="47" name="Picture 46" descr="A black and white sphere with lines&#10;&#10;Description automatically generated">
            <a:extLst>
              <a:ext uri="{FF2B5EF4-FFF2-40B4-BE49-F238E27FC236}">
                <a16:creationId xmlns:a16="http://schemas.microsoft.com/office/drawing/2014/main" id="{E22D634D-6700-5656-B0CD-7B7C10D73DF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94495" y="1395349"/>
            <a:ext cx="1193800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7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859211-5E7D-283F-2445-A35B77B0DE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2A5426-AF1A-0E19-D14F-122E9552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9FFB2-4C30-EAA5-A31E-DBCFBDC3FC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54DC9-6293-6761-F272-A882D31AED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5117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11DED-EF76-881E-B6A5-B8886ACB4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85946-C071-E4F8-E59E-909CCA01C9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BF85B-D925-5D30-9488-DF671511885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F6FF1C-EA84-C484-F8AC-0A2161F3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99299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8CB0F7-65A5-2F1D-4885-08B3C8ED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C88AA-F151-2A5B-034D-98B91DC1689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524752-ECB9-7809-A35C-CFF9F278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795956-DFEA-9B8A-3295-6506607C1AF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7659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00FA18-C6D9-B62B-B412-0A9131E8E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5044-FFB1-C0CC-965F-E7160C07DE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D82A01-8F11-EE29-C3F4-991D692E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8575DB-1009-8FD8-BF9B-EB53C21326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650427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01D05A-6D0D-6042-E5C1-C302E1FF84D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383939-17B9-5F2E-2B1E-573065DA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A1F9503-F454-D0C9-BA7C-90B725381B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6ED86A-50C0-ECEE-2A33-23D9DF4169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3781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dia Placeholder 1">
            <a:extLst>
              <a:ext uri="{FF2B5EF4-FFF2-40B4-BE49-F238E27FC236}">
                <a16:creationId xmlns:a16="http://schemas.microsoft.com/office/drawing/2014/main" id="{3A5B367E-6B00-5960-F70B-60FC9C559CF5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2DBFE-4E1C-9702-37F1-EEF6DB9B8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BF49E-6D27-0B7D-C165-44A35EDCD43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BD3CE5-8E4C-8AC4-9339-255D6551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31720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167FDE-E02A-BD81-E0A4-382008872B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D38D-2F47-7E46-A99A-F409BC784C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2D73A-6710-2881-33D9-99BC26A7B6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E147A-7E5C-147C-8A37-8D9BB59B5B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63604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Ope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 Content Templat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esentation Clos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Presentation Opening</vt:lpstr>
      <vt:lpstr>Presentation Content Templates</vt:lpstr>
      <vt:lpstr>Presentation Closing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Loizou</dc:creator>
  <cp:lastModifiedBy>Maria Loizou</cp:lastModifiedBy>
  <cp:revision>25</cp:revision>
  <dcterms:created xsi:type="dcterms:W3CDTF">2023-11-13T10:22:45Z</dcterms:created>
  <dcterms:modified xsi:type="dcterms:W3CDTF">2024-04-12T05:47:46Z</dcterms:modified>
</cp:coreProperties>
</file>