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3" r:id="rId2"/>
    <p:sldMasterId id="2147483660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5FF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8"/>
    <p:restoredTop sz="94688"/>
  </p:normalViewPr>
  <p:slideViewPr>
    <p:cSldViewPr snapToGrid="0">
      <p:cViewPr varScale="1">
        <p:scale>
          <a:sx n="81" d="100"/>
          <a:sy n="81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A43CCB5E-C6CC-4215-1103-22CBB798FB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1172" y="3904964"/>
            <a:ext cx="10679684" cy="365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Presenter’s Name &amp; Surname</a:t>
            </a:r>
          </a:p>
          <a:p>
            <a:pPr lvl="0"/>
            <a:endParaRPr lang="en-CY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6FA43CF-8D5E-9028-1084-F29706FFAF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1172" y="2578132"/>
            <a:ext cx="10679684" cy="11430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presentation full title</a:t>
            </a:r>
            <a:endParaRPr lang="en-CY" dirty="0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A41DD126-92F1-F9B2-3197-355E645A6F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1172" y="4334256"/>
            <a:ext cx="10679684" cy="3652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Presenter’s Role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1089225-2AB2-2939-85A0-C5E569E582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1172" y="5458968"/>
            <a:ext cx="1444244" cy="210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22.04.2024</a:t>
            </a:r>
          </a:p>
        </p:txBody>
      </p:sp>
    </p:spTree>
    <p:extLst>
      <p:ext uri="{BB962C8B-B14F-4D97-AF65-F5344CB8AC3E}">
        <p14:creationId xmlns:p14="http://schemas.microsoft.com/office/powerpoint/2010/main" val="25997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A3A91-3E9E-2FFC-FE71-8DB0D6BB68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47581"/>
            <a:ext cx="5146964" cy="4029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Insert Text in bullet points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C29751B8-F7CA-2F28-8F65-B8A0DBED175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8713" y="2147582"/>
            <a:ext cx="5145087" cy="4029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Insert Image</a:t>
            </a:r>
          </a:p>
        </p:txBody>
      </p:sp>
      <p:sp>
        <p:nvSpPr>
          <p:cNvPr id="22" name="Content Placeholder 17">
            <a:extLst>
              <a:ext uri="{FF2B5EF4-FFF2-40B4-BE49-F238E27FC236}">
                <a16:creationId xmlns:a16="http://schemas.microsoft.com/office/drawing/2014/main" id="{5AAC411D-9D50-D989-63F6-F9C494400C0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712461"/>
            <a:ext cx="10515600" cy="36000"/>
          </a:xfrm>
          <a:prstGeom prst="rect">
            <a:avLst/>
          </a:prstGeom>
          <a:solidFill>
            <a:srgbClr val="3D75FF"/>
          </a:solid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en-CY" dirty="0"/>
              <a:t> </a:t>
            </a:r>
          </a:p>
        </p:txBody>
      </p:sp>
      <p:sp>
        <p:nvSpPr>
          <p:cNvPr id="23" name="Title 18">
            <a:extLst>
              <a:ext uri="{FF2B5EF4-FFF2-40B4-BE49-F238E27FC236}">
                <a16:creationId xmlns:a16="http://schemas.microsoft.com/office/drawing/2014/main" id="{B926DE87-22CB-EE90-D390-077473E323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56785"/>
            <a:ext cx="10515600" cy="9339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title of this slide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86862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 or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A3A91-3E9E-2FFC-FE71-8DB0D6BB68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47581"/>
            <a:ext cx="5146964" cy="4029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Insert Text or Media</a:t>
            </a:r>
          </a:p>
        </p:txBody>
      </p:sp>
      <p:sp>
        <p:nvSpPr>
          <p:cNvPr id="22" name="Content Placeholder 17">
            <a:extLst>
              <a:ext uri="{FF2B5EF4-FFF2-40B4-BE49-F238E27FC236}">
                <a16:creationId xmlns:a16="http://schemas.microsoft.com/office/drawing/2014/main" id="{5AAC411D-9D50-D989-63F6-F9C494400C0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712461"/>
            <a:ext cx="10515600" cy="36000"/>
          </a:xfrm>
          <a:prstGeom prst="rect">
            <a:avLst/>
          </a:prstGeom>
          <a:solidFill>
            <a:srgbClr val="3D75FF"/>
          </a:solid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en-CY" dirty="0"/>
              <a:t> </a:t>
            </a:r>
          </a:p>
        </p:txBody>
      </p:sp>
      <p:sp>
        <p:nvSpPr>
          <p:cNvPr id="23" name="Title 18">
            <a:extLst>
              <a:ext uri="{FF2B5EF4-FFF2-40B4-BE49-F238E27FC236}">
                <a16:creationId xmlns:a16="http://schemas.microsoft.com/office/drawing/2014/main" id="{B926DE87-22CB-EE90-D390-077473E323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56785"/>
            <a:ext cx="10515600" cy="9339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title of this slide</a:t>
            </a:r>
            <a:endParaRPr lang="en-CY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BDA0B96-53AF-A769-AA86-F75B5F4EDD6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07154" y="2147581"/>
            <a:ext cx="5146964" cy="4029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Insert Text or Media</a:t>
            </a:r>
          </a:p>
        </p:txBody>
      </p:sp>
    </p:spTree>
    <p:extLst>
      <p:ext uri="{BB962C8B-B14F-4D97-AF65-F5344CB8AC3E}">
        <p14:creationId xmlns:p14="http://schemas.microsoft.com/office/powerpoint/2010/main" val="165276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A3A91-3E9E-2FFC-FE71-8DB0D6BB68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47581"/>
            <a:ext cx="5146964" cy="4029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labore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labore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4" name="Content Placeholder 17">
            <a:extLst>
              <a:ext uri="{FF2B5EF4-FFF2-40B4-BE49-F238E27FC236}">
                <a16:creationId xmlns:a16="http://schemas.microsoft.com/office/drawing/2014/main" id="{1FD147F5-C969-A53A-00F1-0F7679D8CED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712461"/>
            <a:ext cx="10515600" cy="36000"/>
          </a:xfrm>
          <a:prstGeom prst="rect">
            <a:avLst/>
          </a:prstGeom>
          <a:solidFill>
            <a:srgbClr val="3D75FF"/>
          </a:solid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en-CY" dirty="0"/>
              <a:t> </a:t>
            </a:r>
          </a:p>
        </p:txBody>
      </p:sp>
      <p:sp>
        <p:nvSpPr>
          <p:cNvPr id="5" name="Title 18">
            <a:extLst>
              <a:ext uri="{FF2B5EF4-FFF2-40B4-BE49-F238E27FC236}">
                <a16:creationId xmlns:a16="http://schemas.microsoft.com/office/drawing/2014/main" id="{3C974AB4-4A6B-B9C0-73D8-2603C1899B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56785"/>
            <a:ext cx="10515600" cy="9339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title of this slide</a:t>
            </a:r>
            <a:endParaRPr lang="en-CY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E262134F-B976-D17D-1584-30E1865C08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8713" y="2147582"/>
            <a:ext cx="5145087" cy="4029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224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38F771BF-8C81-2995-96E9-1AD94D5D391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712461"/>
            <a:ext cx="10515600" cy="36000"/>
          </a:xfrm>
          <a:prstGeom prst="rect">
            <a:avLst/>
          </a:prstGeom>
          <a:solidFill>
            <a:srgbClr val="3D75FF"/>
          </a:solid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en-CY" dirty="0"/>
              <a:t> </a:t>
            </a:r>
          </a:p>
        </p:txBody>
      </p:sp>
      <p:sp>
        <p:nvSpPr>
          <p:cNvPr id="8" name="Title 18">
            <a:extLst>
              <a:ext uri="{FF2B5EF4-FFF2-40B4-BE49-F238E27FC236}">
                <a16:creationId xmlns:a16="http://schemas.microsoft.com/office/drawing/2014/main" id="{C0B8C242-5200-7B76-B669-8EAA1F1400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56785"/>
            <a:ext cx="10515600" cy="9339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title of this slide</a:t>
            </a:r>
            <a:endParaRPr lang="en-CY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D489F7AC-B3A5-035C-BC0C-EBC9E385BC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08713" y="2147582"/>
            <a:ext cx="5145087" cy="4029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Insert Image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B6F1CF3C-14A7-6A83-9227-979A86262E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9759" y="2147582"/>
            <a:ext cx="5145087" cy="4029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25681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3">
            <a:extLst>
              <a:ext uri="{FF2B5EF4-FFF2-40B4-BE49-F238E27FC236}">
                <a16:creationId xmlns:a16="http://schemas.microsoft.com/office/drawing/2014/main" id="{E343125A-ECAC-5E45-82C4-FCCE902578CE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838200" y="2147582"/>
            <a:ext cx="6781800" cy="40161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dirty="0"/>
              <a:t>Insert Video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4CD3B0B-E5EA-C79C-0817-B899A1D5159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952762" y="2147582"/>
            <a:ext cx="3401037" cy="40161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labore et dolore magna </a:t>
            </a:r>
            <a:r>
              <a:rPr lang="en-GB" dirty="0" err="1"/>
              <a:t>aliqua</a:t>
            </a:r>
            <a:r>
              <a:rPr lang="en-GB" dirty="0"/>
              <a:t>. Ut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Duis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dolore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sunt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</a:t>
            </a:r>
            <a:r>
              <a:rPr lang="en-GB" dirty="0" err="1"/>
              <a:t>anim</a:t>
            </a:r>
            <a:r>
              <a:rPr lang="en-GB" dirty="0"/>
              <a:t> id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/>
              <a:t>laborum</a:t>
            </a:r>
            <a:r>
              <a:rPr lang="en-GB" dirty="0"/>
              <a:t>.</a:t>
            </a:r>
          </a:p>
        </p:txBody>
      </p:sp>
      <p:sp>
        <p:nvSpPr>
          <p:cNvPr id="9" name="Content Placeholder 17">
            <a:extLst>
              <a:ext uri="{FF2B5EF4-FFF2-40B4-BE49-F238E27FC236}">
                <a16:creationId xmlns:a16="http://schemas.microsoft.com/office/drawing/2014/main" id="{89BD49F1-85B4-5828-75F6-550190C99BB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38200" y="1712461"/>
            <a:ext cx="10515600" cy="36000"/>
          </a:xfrm>
          <a:prstGeom prst="rect">
            <a:avLst/>
          </a:prstGeom>
          <a:solidFill>
            <a:srgbClr val="3D75FF"/>
          </a:solidFill>
        </p:spPr>
        <p:txBody>
          <a:bodyPr/>
          <a:lstStyle>
            <a:lvl1pPr marL="0" indent="0">
              <a:buNone/>
              <a:defRPr sz="800"/>
            </a:lvl1pPr>
          </a:lstStyle>
          <a:p>
            <a:pPr lvl="0"/>
            <a:r>
              <a:rPr lang="en-CY" dirty="0"/>
              <a:t> </a:t>
            </a:r>
          </a:p>
        </p:txBody>
      </p:sp>
      <p:sp>
        <p:nvSpPr>
          <p:cNvPr id="10" name="Title 18">
            <a:extLst>
              <a:ext uri="{FF2B5EF4-FFF2-40B4-BE49-F238E27FC236}">
                <a16:creationId xmlns:a16="http://schemas.microsoft.com/office/drawing/2014/main" id="{2CE0C820-9982-C18F-4EC8-2479800858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56785"/>
            <a:ext cx="10515600" cy="9339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GB" dirty="0"/>
              <a:t>Write here</a:t>
            </a:r>
            <a:br>
              <a:rPr lang="en-GB" dirty="0"/>
            </a:br>
            <a:r>
              <a:rPr lang="en-GB" dirty="0"/>
              <a:t>the title of this slide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354112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7FF3B2E-2A07-96A9-D59A-6259005F21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50916" y="2743518"/>
            <a:ext cx="5851652" cy="3319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external website link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A43CCB5E-C6CC-4215-1103-22CBB798FB4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50916" y="3956622"/>
            <a:ext cx="5851652" cy="3319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Email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178D2559-6D9B-C2BC-1003-B8A9BF9086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50916" y="4340670"/>
            <a:ext cx="5851652" cy="3319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Phone Number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46B44D6C-7EA0-09A4-0B63-2F01077375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50916" y="3127566"/>
            <a:ext cx="5851652" cy="3319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CY" dirty="0"/>
              <a:t>Insert secondary external website link 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146958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cyens.org.cy/en-gb/" TargetMode="External"/><Relationship Id="rId7" Type="http://schemas.openxmlformats.org/officeDocument/2006/relationships/hyperlink" Target="https://graphics.cs.ucy.ac.cy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5" Type="http://schemas.openxmlformats.org/officeDocument/2006/relationships/hyperlink" Target="https://www.cut.ac.cy/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ut.ac.cy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yens.org.cy/en-gb/" TargetMode="External"/><Relationship Id="rId11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hyperlink" Target="https://graphics.cs.ucy.ac.cy/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16A0A2-2E8B-B228-98FC-41685C8C82F7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dirty="0"/>
          </a:p>
        </p:txBody>
      </p:sp>
      <p:pic>
        <p:nvPicPr>
          <p:cNvPr id="7" name="Picture 6" descr="A white text on a black background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82F37D7B-F162-C0E1-48FF-0EAA33E5863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10265" y="5960211"/>
            <a:ext cx="1703543" cy="545994"/>
          </a:xfrm>
          <a:prstGeom prst="rect">
            <a:avLst/>
          </a:prstGeom>
        </p:spPr>
      </p:pic>
      <p:pic>
        <p:nvPicPr>
          <p:cNvPr id="8" name="Picture 7" descr="A black background with white text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8AA24907-4E97-E863-C7F2-0C6C92948B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3979" t="9732" r="6592" b="7580"/>
          <a:stretch/>
        </p:blipFill>
        <p:spPr>
          <a:xfrm>
            <a:off x="3813224" y="6040268"/>
            <a:ext cx="1039450" cy="385879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">
            <a:hlinkClick r:id="rId7"/>
            <a:extLst>
              <a:ext uri="{FF2B5EF4-FFF2-40B4-BE49-F238E27FC236}">
                <a16:creationId xmlns:a16="http://schemas.microsoft.com/office/drawing/2014/main" id="{6E8D188D-E748-5562-6306-0EFE8B003E3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430777" y="5990932"/>
            <a:ext cx="1132896" cy="484552"/>
          </a:xfrm>
          <a:prstGeom prst="rect">
            <a:avLst/>
          </a:prstGeom>
        </p:spPr>
      </p:pic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A1F1C9F9-11C0-87F0-C06A-8AF15482253A}"/>
              </a:ext>
            </a:extLst>
          </p:cNvPr>
          <p:cNvSpPr txBox="1">
            <a:spLocks/>
          </p:cNvSpPr>
          <p:nvPr userDrawn="1"/>
        </p:nvSpPr>
        <p:spPr>
          <a:xfrm>
            <a:off x="5559426" y="6012835"/>
            <a:ext cx="6022310" cy="385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1000" dirty="0">
                <a:solidFill>
                  <a:srgbClr val="FFFFFF"/>
                </a:solidFill>
                <a:latin typeface="+mn-lt"/>
              </a:rPr>
              <a:t>The 45th Annual Conference of the European Association for Computer Graphics is organized by CYENS Centre</a:t>
            </a:r>
            <a:br>
              <a:rPr lang="en-GB" sz="1000" dirty="0">
                <a:solidFill>
                  <a:srgbClr val="FFFFFF"/>
                </a:solidFill>
                <a:latin typeface="+mn-lt"/>
              </a:rPr>
            </a:br>
            <a:r>
              <a:rPr lang="en-GB" sz="1000" dirty="0">
                <a:solidFill>
                  <a:srgbClr val="FFFFFF"/>
                </a:solidFill>
                <a:latin typeface="+mn-lt"/>
              </a:rPr>
              <a:t>of Excellence in collaboration with the University of Cyprus and the Cyprus University of Technology.</a:t>
            </a:r>
            <a:endParaRPr lang="en-CY" sz="1000" dirty="0">
              <a:latin typeface="+mn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5734164-E6D3-C18F-7532-D03E44BCCE54}"/>
              </a:ext>
            </a:extLst>
          </p:cNvPr>
          <p:cNvCxnSpPr>
            <a:cxnSpLocks/>
          </p:cNvCxnSpPr>
          <p:nvPr userDrawn="1"/>
        </p:nvCxnSpPr>
        <p:spPr>
          <a:xfrm>
            <a:off x="5276088" y="5828738"/>
            <a:ext cx="0" cy="5974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A logo with a ball on it&#10;&#10;Description automatically generated">
            <a:extLst>
              <a:ext uri="{FF2B5EF4-FFF2-40B4-BE49-F238E27FC236}">
                <a16:creationId xmlns:a16="http://schemas.microsoft.com/office/drawing/2014/main" id="{F9D28557-8C2D-4A17-61C2-2CE434A6D42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55904" y="537964"/>
            <a:ext cx="1482860" cy="148286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4086F28-9EA4-2013-6BD0-E60F298BD2DF}"/>
              </a:ext>
            </a:extLst>
          </p:cNvPr>
          <p:cNvCxnSpPr>
            <a:cxnSpLocks/>
          </p:cNvCxnSpPr>
          <p:nvPr userDrawn="1"/>
        </p:nvCxnSpPr>
        <p:spPr>
          <a:xfrm flipH="1">
            <a:off x="763524" y="5828738"/>
            <a:ext cx="106649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green line art of a star&#10;&#10;Description automatically generated">
            <a:extLst>
              <a:ext uri="{FF2B5EF4-FFF2-40B4-BE49-F238E27FC236}">
                <a16:creationId xmlns:a16="http://schemas.microsoft.com/office/drawing/2014/main" id="{47E134C7-52D9-19E4-D230-915E4A624F9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153529" y="-922527"/>
            <a:ext cx="3269532" cy="3190938"/>
          </a:xfrm>
          <a:prstGeom prst="rect">
            <a:avLst/>
          </a:prstGeom>
        </p:spPr>
      </p:pic>
      <p:pic>
        <p:nvPicPr>
          <p:cNvPr id="12" name="Picture 11" descr="A black and white sphere with lines&#10;&#10;Description automatically generated">
            <a:extLst>
              <a:ext uri="{FF2B5EF4-FFF2-40B4-BE49-F238E27FC236}">
                <a16:creationId xmlns:a16="http://schemas.microsoft.com/office/drawing/2014/main" id="{7836B376-6458-B2BC-0230-33CAC34C0379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594495" y="1395349"/>
            <a:ext cx="1193800" cy="1250950"/>
          </a:xfrm>
          <a:prstGeom prst="rect">
            <a:avLst/>
          </a:prstGeom>
        </p:spPr>
      </p:pic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4FB8A94C-A1E9-7709-41C4-1F2A2F0B4328}"/>
              </a:ext>
            </a:extLst>
          </p:cNvPr>
          <p:cNvSpPr txBox="1">
            <a:spLocks/>
          </p:cNvSpPr>
          <p:nvPr userDrawn="1"/>
        </p:nvSpPr>
        <p:spPr>
          <a:xfrm>
            <a:off x="6309360" y="5477256"/>
            <a:ext cx="5093208" cy="210312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/>
              <a:t>© </a:t>
            </a:r>
            <a:r>
              <a:rPr lang="en-GB" sz="1000" dirty="0" err="1"/>
              <a:t>Eurographics</a:t>
            </a:r>
            <a:r>
              <a:rPr lang="en-GB" sz="1000" dirty="0"/>
              <a:t> Conference 2024. All rights preserved.</a:t>
            </a:r>
            <a:endParaRPr lang="en-CY" sz="1000" dirty="0"/>
          </a:p>
        </p:txBody>
      </p:sp>
    </p:spTree>
    <p:extLst>
      <p:ext uri="{BB962C8B-B14F-4D97-AF65-F5344CB8AC3E}">
        <p14:creationId xmlns:p14="http://schemas.microsoft.com/office/powerpoint/2010/main" val="160989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35AB35C8-D8C4-C298-172E-1E3045C1BA05}"/>
              </a:ext>
            </a:extLst>
          </p:cNvPr>
          <p:cNvSpPr txBox="1">
            <a:spLocks/>
          </p:cNvSpPr>
          <p:nvPr userDrawn="1"/>
        </p:nvSpPr>
        <p:spPr>
          <a:xfrm>
            <a:off x="6309360" y="6311900"/>
            <a:ext cx="5093208" cy="210312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solidFill>
                  <a:schemeClr val="tx1"/>
                </a:solidFill>
              </a:rPr>
              <a:t>© </a:t>
            </a:r>
            <a:r>
              <a:rPr lang="en-GB" sz="1000" dirty="0" err="1">
                <a:solidFill>
                  <a:schemeClr val="tx1"/>
                </a:solidFill>
              </a:rPr>
              <a:t>Eurographics</a:t>
            </a:r>
            <a:r>
              <a:rPr lang="en-GB" sz="1000" dirty="0">
                <a:solidFill>
                  <a:schemeClr val="tx1"/>
                </a:solidFill>
              </a:rPr>
              <a:t> Conference 2024. All rights preserved.</a:t>
            </a:r>
            <a:endParaRPr lang="en-CY" sz="1000" dirty="0">
              <a:solidFill>
                <a:schemeClr val="tx1"/>
              </a:solidFill>
            </a:endParaRPr>
          </a:p>
        </p:txBody>
      </p:sp>
      <p:pic>
        <p:nvPicPr>
          <p:cNvPr id="3" name="Picture 2" descr="A green line art of a star&#10;&#10;Description automatically generated">
            <a:extLst>
              <a:ext uri="{FF2B5EF4-FFF2-40B4-BE49-F238E27FC236}">
                <a16:creationId xmlns:a16="http://schemas.microsoft.com/office/drawing/2014/main" id="{0709D3A2-2AC1-B060-C216-BADAB79831C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400438" y="-1462855"/>
            <a:ext cx="3269532" cy="3190938"/>
          </a:xfrm>
          <a:prstGeom prst="rect">
            <a:avLst/>
          </a:prstGeom>
        </p:spPr>
      </p:pic>
      <p:pic>
        <p:nvPicPr>
          <p:cNvPr id="7" name="Picture 6" descr="A green star shaped logo&#10;&#10;Description automatically generated with medium confidence">
            <a:extLst>
              <a:ext uri="{FF2B5EF4-FFF2-40B4-BE49-F238E27FC236}">
                <a16:creationId xmlns:a16="http://schemas.microsoft.com/office/drawing/2014/main" id="{A77A55DD-8DF7-1D5D-085D-696AD3AE320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435646" y="5684173"/>
            <a:ext cx="838039" cy="83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0" r:id="rId2"/>
    <p:sldLayoutId id="2147483667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416A0A2-2E8B-B228-98FC-41685C8C82F7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dirty="0"/>
          </a:p>
        </p:txBody>
      </p:sp>
      <p:sp>
        <p:nvSpPr>
          <p:cNvPr id="23" name="Thank you.">
            <a:extLst>
              <a:ext uri="{FF2B5EF4-FFF2-40B4-BE49-F238E27FC236}">
                <a16:creationId xmlns:a16="http://schemas.microsoft.com/office/drawing/2014/main" id="{E57E780E-45F4-C72C-1082-D9BFA3958D05}"/>
              </a:ext>
            </a:extLst>
          </p:cNvPr>
          <p:cNvSpPr txBox="1"/>
          <p:nvPr userDrawn="1"/>
        </p:nvSpPr>
        <p:spPr>
          <a:xfrm>
            <a:off x="5475740" y="1352358"/>
            <a:ext cx="3803543" cy="859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lnSpc>
                <a:spcPct val="80000"/>
              </a:lnSpc>
              <a:defRPr sz="15000" b="1" spc="-346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 algn="l"/>
            <a:r>
              <a:rPr sz="6000" b="0" dirty="0">
                <a:solidFill>
                  <a:schemeClr val="bg1"/>
                </a:solidFill>
              </a:rPr>
              <a:t>Thank you</a:t>
            </a:r>
            <a:r>
              <a:rPr lang="en-GB" sz="6000" b="0" dirty="0">
                <a:solidFill>
                  <a:schemeClr val="bg1"/>
                </a:solidFill>
              </a:rPr>
              <a:t>.</a:t>
            </a:r>
            <a:endParaRPr sz="6000" b="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93E2A7-CCC8-1ABA-A901-3065CEF02751}"/>
              </a:ext>
            </a:extLst>
          </p:cNvPr>
          <p:cNvSpPr txBox="1"/>
          <p:nvPr userDrawn="1"/>
        </p:nvSpPr>
        <p:spPr>
          <a:xfrm>
            <a:off x="5590910" y="2365010"/>
            <a:ext cx="4666593" cy="15676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algn="l" defTabSz="2438337">
              <a:lnSpc>
                <a:spcPct val="90000"/>
              </a:lnSpc>
              <a:spcBef>
                <a:spcPts val="600"/>
              </a:spcBef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1200" dirty="0">
                <a:solidFill>
                  <a:schemeClr val="bg1"/>
                </a:solidFill>
                <a:latin typeface="+mj-lt"/>
              </a:rPr>
              <a:t>More Information:</a:t>
            </a:r>
            <a:endParaRPr lang="en-GB" sz="1800" dirty="0">
              <a:solidFill>
                <a:schemeClr val="bg1"/>
              </a:solidFill>
              <a:latin typeface="+mj-lt"/>
            </a:endParaRPr>
          </a:p>
          <a:p>
            <a:pPr algn="l" defTabSz="2438337">
              <a:lnSpc>
                <a:spcPct val="90000"/>
              </a:lnSpc>
              <a:spcBef>
                <a:spcPts val="600"/>
              </a:spcBef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1800" dirty="0">
              <a:solidFill>
                <a:schemeClr val="bg1"/>
              </a:solidFill>
              <a:latin typeface="+mj-lt"/>
            </a:endParaRPr>
          </a:p>
          <a:p>
            <a:pPr algn="l" defTabSz="2438337">
              <a:lnSpc>
                <a:spcPct val="90000"/>
              </a:lnSpc>
              <a:spcBef>
                <a:spcPts val="600"/>
              </a:spcBef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1800" dirty="0">
                <a:solidFill>
                  <a:schemeClr val="bg1"/>
                </a:solidFill>
                <a:latin typeface="+mj-lt"/>
              </a:rPr>
              <a:t>  </a:t>
            </a:r>
          </a:p>
          <a:p>
            <a:pPr algn="l" defTabSz="2438337">
              <a:lnSpc>
                <a:spcPct val="90000"/>
              </a:lnSpc>
              <a:spcBef>
                <a:spcPts val="600"/>
              </a:spcBef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lang="en-GB" sz="1800" dirty="0">
              <a:solidFill>
                <a:schemeClr val="bg1"/>
              </a:solidFill>
              <a:latin typeface="+mj-lt"/>
            </a:endParaRPr>
          </a:p>
          <a:p>
            <a:pPr algn="l" defTabSz="2438337">
              <a:lnSpc>
                <a:spcPct val="90000"/>
              </a:lnSpc>
              <a:spcBef>
                <a:spcPts val="600"/>
              </a:spcBef>
              <a:defRPr sz="3000" b="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n-GB" sz="1200" dirty="0">
                <a:solidFill>
                  <a:schemeClr val="bg1"/>
                </a:solidFill>
                <a:latin typeface="+mj-lt"/>
              </a:rPr>
              <a:t>Contact Information:</a:t>
            </a:r>
          </a:p>
        </p:txBody>
      </p:sp>
      <p:pic>
        <p:nvPicPr>
          <p:cNvPr id="26" name="Picture 25" descr="A logo with a ball on it&#10;&#10;Description automatically generated">
            <a:extLst>
              <a:ext uri="{FF2B5EF4-FFF2-40B4-BE49-F238E27FC236}">
                <a16:creationId xmlns:a16="http://schemas.microsoft.com/office/drawing/2014/main" id="{F9D28557-8C2D-4A17-61C2-2CE434A6D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5904" y="537964"/>
            <a:ext cx="1482860" cy="1482860"/>
          </a:xfrm>
          <a:prstGeom prst="rect">
            <a:avLst/>
          </a:prstGeom>
        </p:spPr>
      </p:pic>
      <p:pic>
        <p:nvPicPr>
          <p:cNvPr id="36" name="Picture 35" descr="A green star shaped logo&#10;&#10;Description automatically generated with medium confidence">
            <a:extLst>
              <a:ext uri="{FF2B5EF4-FFF2-40B4-BE49-F238E27FC236}">
                <a16:creationId xmlns:a16="http://schemas.microsoft.com/office/drawing/2014/main" id="{3684F733-FA8F-9200-B28C-1B2EEB621C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05869" y="2859263"/>
            <a:ext cx="859724" cy="859724"/>
          </a:xfrm>
          <a:prstGeom prst="rect">
            <a:avLst/>
          </a:prstGeom>
        </p:spPr>
      </p:pic>
      <p:pic>
        <p:nvPicPr>
          <p:cNvPr id="37" name="Picture 36" descr="A green line art of a star&#10;&#10;Description automatically generated">
            <a:extLst>
              <a:ext uri="{FF2B5EF4-FFF2-40B4-BE49-F238E27FC236}">
                <a16:creationId xmlns:a16="http://schemas.microsoft.com/office/drawing/2014/main" id="{A2F1C1C4-F6B7-F7D6-0FBD-C0B0C6D41AD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837559" y="2586222"/>
            <a:ext cx="3269532" cy="3190938"/>
          </a:xfrm>
          <a:prstGeom prst="rect">
            <a:avLst/>
          </a:prstGeom>
        </p:spPr>
      </p:pic>
      <p:pic>
        <p:nvPicPr>
          <p:cNvPr id="40" name="Picture 39" descr="A white text on a black background&#10;&#10;Description automatically generated">
            <a:hlinkClick r:id="rId6"/>
            <a:extLst>
              <a:ext uri="{FF2B5EF4-FFF2-40B4-BE49-F238E27FC236}">
                <a16:creationId xmlns:a16="http://schemas.microsoft.com/office/drawing/2014/main" id="{18875890-95EF-A65B-39DF-1E74C581E28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10265" y="5960211"/>
            <a:ext cx="1703543" cy="545994"/>
          </a:xfrm>
          <a:prstGeom prst="rect">
            <a:avLst/>
          </a:prstGeom>
        </p:spPr>
      </p:pic>
      <p:pic>
        <p:nvPicPr>
          <p:cNvPr id="41" name="Picture 40" descr="A black background with white text&#10;&#10;Description automatically generated">
            <a:hlinkClick r:id="rId8"/>
            <a:extLst>
              <a:ext uri="{FF2B5EF4-FFF2-40B4-BE49-F238E27FC236}">
                <a16:creationId xmlns:a16="http://schemas.microsoft.com/office/drawing/2014/main" id="{7739BB35-FE07-10DC-000B-842E847E2B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l="3979" t="9732" r="6592" b="7580"/>
          <a:stretch/>
        </p:blipFill>
        <p:spPr>
          <a:xfrm>
            <a:off x="3813224" y="6040268"/>
            <a:ext cx="1039450" cy="385879"/>
          </a:xfrm>
          <a:prstGeom prst="rect">
            <a:avLst/>
          </a:prstGeom>
        </p:spPr>
      </p:pic>
      <p:pic>
        <p:nvPicPr>
          <p:cNvPr id="42" name="Picture 41" descr="A black and white logo&#10;&#10;Description automatically generated">
            <a:hlinkClick r:id="rId10"/>
            <a:extLst>
              <a:ext uri="{FF2B5EF4-FFF2-40B4-BE49-F238E27FC236}">
                <a16:creationId xmlns:a16="http://schemas.microsoft.com/office/drawing/2014/main" id="{F8B08333-78AD-D0AC-FA1E-360F2DD2282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430777" y="5990932"/>
            <a:ext cx="1132896" cy="484552"/>
          </a:xfrm>
          <a:prstGeom prst="rect">
            <a:avLst/>
          </a:prstGeom>
        </p:spPr>
      </p:pic>
      <p:sp>
        <p:nvSpPr>
          <p:cNvPr id="43" name="Text Placeholder 22">
            <a:extLst>
              <a:ext uri="{FF2B5EF4-FFF2-40B4-BE49-F238E27FC236}">
                <a16:creationId xmlns:a16="http://schemas.microsoft.com/office/drawing/2014/main" id="{B96C7387-D321-AC18-AB99-D4EB0972DCEA}"/>
              </a:ext>
            </a:extLst>
          </p:cNvPr>
          <p:cNvSpPr txBox="1">
            <a:spLocks/>
          </p:cNvSpPr>
          <p:nvPr userDrawn="1"/>
        </p:nvSpPr>
        <p:spPr>
          <a:xfrm>
            <a:off x="5559426" y="6012835"/>
            <a:ext cx="6022310" cy="3858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GB" sz="1000" dirty="0">
                <a:solidFill>
                  <a:srgbClr val="FFFFFF"/>
                </a:solidFill>
                <a:latin typeface="+mn-lt"/>
              </a:rPr>
              <a:t>The 45th Annual Conference of the European Association for Computer Graphics is organized by CYENS Centre</a:t>
            </a:r>
            <a:br>
              <a:rPr lang="en-GB" sz="1000" dirty="0">
                <a:solidFill>
                  <a:srgbClr val="FFFFFF"/>
                </a:solidFill>
                <a:latin typeface="+mn-lt"/>
              </a:rPr>
            </a:br>
            <a:r>
              <a:rPr lang="en-GB" sz="1000" dirty="0">
                <a:solidFill>
                  <a:srgbClr val="FFFFFF"/>
                </a:solidFill>
                <a:latin typeface="+mn-lt"/>
              </a:rPr>
              <a:t>of Excellence in collaboration with the University of Cyprus and the Cyprus University of Technology.</a:t>
            </a:r>
            <a:endParaRPr lang="en-CY" sz="1000" dirty="0">
              <a:latin typeface="+mn-lt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E70101E-87B8-A185-9611-E9F988745AC0}"/>
              </a:ext>
            </a:extLst>
          </p:cNvPr>
          <p:cNvCxnSpPr>
            <a:cxnSpLocks/>
          </p:cNvCxnSpPr>
          <p:nvPr userDrawn="1"/>
        </p:nvCxnSpPr>
        <p:spPr>
          <a:xfrm>
            <a:off x="5276088" y="5828738"/>
            <a:ext cx="0" cy="5974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112D3B-C356-4AA4-D4AF-8A5E7C781578}"/>
              </a:ext>
            </a:extLst>
          </p:cNvPr>
          <p:cNvCxnSpPr>
            <a:cxnSpLocks/>
          </p:cNvCxnSpPr>
          <p:nvPr userDrawn="1"/>
        </p:nvCxnSpPr>
        <p:spPr>
          <a:xfrm flipH="1">
            <a:off x="763524" y="5828738"/>
            <a:ext cx="106649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 descr="A green line art of a star&#10;&#10;Description automatically generated">
            <a:extLst>
              <a:ext uri="{FF2B5EF4-FFF2-40B4-BE49-F238E27FC236}">
                <a16:creationId xmlns:a16="http://schemas.microsoft.com/office/drawing/2014/main" id="{33FC22E8-90A3-E3C4-0A5A-DDF7983D3F5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153529" y="-922527"/>
            <a:ext cx="3269532" cy="3190938"/>
          </a:xfrm>
          <a:prstGeom prst="rect">
            <a:avLst/>
          </a:prstGeom>
        </p:spPr>
      </p:pic>
      <p:pic>
        <p:nvPicPr>
          <p:cNvPr id="47" name="Picture 46" descr="A black and white sphere with lines&#10;&#10;Description automatically generated">
            <a:extLst>
              <a:ext uri="{FF2B5EF4-FFF2-40B4-BE49-F238E27FC236}">
                <a16:creationId xmlns:a16="http://schemas.microsoft.com/office/drawing/2014/main" id="{E22D634D-6700-5656-B0CD-7B7C10D73DF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594495" y="1395349"/>
            <a:ext cx="1193800" cy="1250950"/>
          </a:xfrm>
          <a:prstGeom prst="rect">
            <a:avLst/>
          </a:prstGeom>
        </p:spPr>
      </p:pic>
      <p:sp>
        <p:nvSpPr>
          <p:cNvPr id="49" name="Text Placeholder 14">
            <a:extLst>
              <a:ext uri="{FF2B5EF4-FFF2-40B4-BE49-F238E27FC236}">
                <a16:creationId xmlns:a16="http://schemas.microsoft.com/office/drawing/2014/main" id="{30CD180A-1150-AB9C-BA92-C38B4DF2C4AE}"/>
              </a:ext>
            </a:extLst>
          </p:cNvPr>
          <p:cNvSpPr txBox="1">
            <a:spLocks/>
          </p:cNvSpPr>
          <p:nvPr userDrawn="1"/>
        </p:nvSpPr>
        <p:spPr>
          <a:xfrm>
            <a:off x="6309360" y="5477256"/>
            <a:ext cx="5093208" cy="210312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/>
              <a:t>© </a:t>
            </a:r>
            <a:r>
              <a:rPr lang="en-GB" sz="1000" dirty="0" err="1"/>
              <a:t>Eurographics</a:t>
            </a:r>
            <a:r>
              <a:rPr lang="en-GB" sz="1000" dirty="0"/>
              <a:t> Conference 2024. All rights preserved.</a:t>
            </a:r>
            <a:endParaRPr lang="en-CY" sz="1000" dirty="0"/>
          </a:p>
        </p:txBody>
      </p:sp>
    </p:spTree>
    <p:extLst>
      <p:ext uri="{BB962C8B-B14F-4D97-AF65-F5344CB8AC3E}">
        <p14:creationId xmlns:p14="http://schemas.microsoft.com/office/powerpoint/2010/main" val="201307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859211-5E7D-283F-2445-A35B77B0DE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First Author</a:t>
            </a:r>
            <a:r>
              <a:rPr lang="pl-PL" baseline="30000" dirty="0"/>
              <a:t>1</a:t>
            </a:r>
            <a:r>
              <a:rPr lang="pl-PL" dirty="0"/>
              <a:t>, Second Author</a:t>
            </a:r>
            <a:r>
              <a:rPr lang="pl-PL" baseline="30000" dirty="0"/>
              <a:t>2</a:t>
            </a:r>
            <a:r>
              <a:rPr lang="en-US" dirty="0"/>
              <a:t>, </a:t>
            </a:r>
            <a:r>
              <a:rPr lang="pl-PL" dirty="0"/>
              <a:t>Third Authors</a:t>
            </a:r>
            <a:r>
              <a:rPr lang="pl-PL" baseline="30000" dirty="0"/>
              <a:t>1</a:t>
            </a:r>
            <a:r>
              <a:rPr lang="pl-PL" dirty="0"/>
              <a:t>, Fourth Author</a:t>
            </a:r>
            <a:r>
              <a:rPr lang="pl-PL" baseline="30000" dirty="0"/>
              <a:t>3</a:t>
            </a:r>
            <a:r>
              <a:rPr lang="pl-PL" dirty="0"/>
              <a:t>, ....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endParaRPr lang="en-CY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2A5426-AF1A-0E19-D14F-122E95521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Paper Title </a:t>
            </a:r>
            <a:endParaRPr lang="en-C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9FFB2-4C30-EAA5-A31E-DBCFBDC3FC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baseline="30000" dirty="0"/>
              <a:t>1</a:t>
            </a:r>
            <a:r>
              <a:rPr lang="en-US" dirty="0"/>
              <a:t>Affiliation1       </a:t>
            </a:r>
            <a:r>
              <a:rPr lang="en-US" baseline="30000" dirty="0"/>
              <a:t>2</a:t>
            </a:r>
            <a:r>
              <a:rPr lang="en-US" dirty="0"/>
              <a:t>Affiliation2   </a:t>
            </a:r>
            <a:r>
              <a:rPr lang="pl-PL" dirty="0"/>
              <a:t>    </a:t>
            </a:r>
            <a:r>
              <a:rPr lang="en-US" baseline="30000" dirty="0"/>
              <a:t>3</a:t>
            </a:r>
            <a:r>
              <a:rPr lang="en-US" dirty="0"/>
              <a:t>Affiliation3</a:t>
            </a:r>
          </a:p>
          <a:p>
            <a:pPr>
              <a:defRPr/>
            </a:pPr>
            <a:endParaRPr lang="en-US" dirty="0"/>
          </a:p>
          <a:p>
            <a:endParaRPr lang="en-CY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754DC9-6293-6761-F272-A882D31AED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5117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511DED-EF76-881E-B6A5-B8886ACB4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47581"/>
            <a:ext cx="10515599" cy="4029381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Some Content Here: </a:t>
            </a:r>
          </a:p>
          <a:p>
            <a:r>
              <a:rPr lang="pl-PL" dirty="0"/>
              <a:t>Content level1</a:t>
            </a:r>
          </a:p>
          <a:p>
            <a:pPr lvl="1"/>
            <a:r>
              <a:rPr lang="pl-PL" dirty="0"/>
              <a:t>Content level2</a:t>
            </a:r>
          </a:p>
          <a:p>
            <a:pPr lvl="2"/>
            <a:r>
              <a:rPr lang="pl-PL" dirty="0"/>
              <a:t>Content level3</a:t>
            </a:r>
          </a:p>
          <a:p>
            <a:pPr lvl="3"/>
            <a:r>
              <a:rPr lang="pl-PL" dirty="0"/>
              <a:t>Content level 4</a:t>
            </a:r>
            <a:endParaRPr lang="en-US" dirty="0"/>
          </a:p>
          <a:p>
            <a:endParaRPr lang="en-C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BF85B-D925-5D30-9488-DF671511885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F6FF1C-EA84-C484-F8AC-0A2161F3D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Exemplary Slide Title</a:t>
            </a:r>
            <a:endParaRPr lang="en-CY" dirty="0"/>
          </a:p>
        </p:txBody>
      </p:sp>
    </p:spTree>
    <p:extLst>
      <p:ext uri="{BB962C8B-B14F-4D97-AF65-F5344CB8AC3E}">
        <p14:creationId xmlns:p14="http://schemas.microsoft.com/office/powerpoint/2010/main" val="299299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8CB0F7-65A5-2F1D-4885-08B3C8ED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C88AA-F151-2A5B-034D-98B91DC1689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524752-ECB9-7809-A35C-CFF9F278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795956-DFEA-9B8A-3295-6506607C1AF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47659896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Ope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 Content Templat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esentation Clos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Presentation Opening</vt:lpstr>
      <vt:lpstr>Presentation Content Templates</vt:lpstr>
      <vt:lpstr>Presentation Closing</vt:lpstr>
      <vt:lpstr>Paper Title </vt:lpstr>
      <vt:lpstr>Exemplary 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Loizou</dc:creator>
  <cp:lastModifiedBy>User</cp:lastModifiedBy>
  <cp:revision>25</cp:revision>
  <dcterms:created xsi:type="dcterms:W3CDTF">2023-11-13T10:22:45Z</dcterms:created>
  <dcterms:modified xsi:type="dcterms:W3CDTF">2024-02-29T11:37:01Z</dcterms:modified>
</cp:coreProperties>
</file>