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de-DE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66BFF"/>
    <a:srgbClr val="DAE3F3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5"/>
    <p:restoredTop sz="96281"/>
  </p:normalViewPr>
  <p:slideViewPr>
    <p:cSldViewPr snapToGrid="0" snapToObjects="1">
      <p:cViewPr varScale="1">
        <p:scale>
          <a:sx n="18" d="100"/>
          <a:sy n="18" d="100"/>
        </p:scale>
        <p:origin x="34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18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28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65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5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36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25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89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08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43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1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58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5B04B-6384-2841-BE93-328F395DFD14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7065E-FED9-B84A-ADC6-4BB3DB2FFDC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73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C614E79C-A544-91F4-A773-DDB3B7B4CA0F}"/>
              </a:ext>
            </a:extLst>
          </p:cNvPr>
          <p:cNvSpPr/>
          <p:nvPr/>
        </p:nvSpPr>
        <p:spPr>
          <a:xfrm>
            <a:off x="26967" y="24774061"/>
            <a:ext cx="30275214" cy="107068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dirty="0"/>
              <a:t> 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ABAFDDB-D9AB-618E-F7B0-944504EB6D2E}"/>
              </a:ext>
            </a:extLst>
          </p:cNvPr>
          <p:cNvSpPr/>
          <p:nvPr/>
        </p:nvSpPr>
        <p:spPr>
          <a:xfrm>
            <a:off x="-1" y="0"/>
            <a:ext cx="30275214" cy="6854311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2" name="ZoneTexte 5">
            <a:extLst>
              <a:ext uri="{FF2B5EF4-FFF2-40B4-BE49-F238E27FC236}">
                <a16:creationId xmlns:a16="http://schemas.microsoft.com/office/drawing/2014/main" id="{FF8DE168-FBE8-1E47-9C5E-56973632DC26}"/>
              </a:ext>
            </a:extLst>
          </p:cNvPr>
          <p:cNvSpPr txBox="1"/>
          <p:nvPr/>
        </p:nvSpPr>
        <p:spPr>
          <a:xfrm>
            <a:off x="2133426" y="7645720"/>
            <a:ext cx="114404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nunc.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Proin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commodo massa.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dictum,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magna.</a:t>
            </a:r>
          </a:p>
        </p:txBody>
      </p:sp>
      <p:sp>
        <p:nvSpPr>
          <p:cNvPr id="23" name="ZoneTexte 24">
            <a:extLst>
              <a:ext uri="{FF2B5EF4-FFF2-40B4-BE49-F238E27FC236}">
                <a16:creationId xmlns:a16="http://schemas.microsoft.com/office/drawing/2014/main" id="{D0A836BC-BF82-F74C-BFF1-E1D294B37E7F}"/>
              </a:ext>
            </a:extLst>
          </p:cNvPr>
          <p:cNvSpPr txBox="1"/>
          <p:nvPr/>
        </p:nvSpPr>
        <p:spPr>
          <a:xfrm>
            <a:off x="14949425" y="7653653"/>
            <a:ext cx="12240381" cy="15173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nunc.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Proin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commodo massa.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dictum,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magna.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Maecenas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nunc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finibus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Morbi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aliquet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porta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mollis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ex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leo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vulputate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magna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blandit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nibh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semper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vehicula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libero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bibendum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massa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pulvinar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turpis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nunc.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Proin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commodo massa.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dictum,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magna.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Maecenas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nunc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finibus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Morbi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aliquet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porta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mollis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ex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leo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vulputate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magna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blandit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nibh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semper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vehicula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libero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bibendum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massa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pulvinar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turpis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dictum,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magna.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Maecenas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nunc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lang="fr-FR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ZoneTexte 27">
            <a:extLst>
              <a:ext uri="{FF2B5EF4-FFF2-40B4-BE49-F238E27FC236}">
                <a16:creationId xmlns:a16="http://schemas.microsoft.com/office/drawing/2014/main" id="{7E7589C3-4400-4B47-9849-346BBAA7B979}"/>
              </a:ext>
            </a:extLst>
          </p:cNvPr>
          <p:cNvSpPr txBox="1"/>
          <p:nvPr/>
        </p:nvSpPr>
        <p:spPr>
          <a:xfrm>
            <a:off x="9083227" y="36757997"/>
            <a:ext cx="199086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[1] 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nunc.</a:t>
            </a:r>
          </a:p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[2] 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nunc.</a:t>
            </a:r>
          </a:p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[3] 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nunc.</a:t>
            </a:r>
          </a:p>
        </p:txBody>
      </p:sp>
      <p:pic>
        <p:nvPicPr>
          <p:cNvPr id="31" name="Image 32">
            <a:extLst>
              <a:ext uri="{FF2B5EF4-FFF2-40B4-BE49-F238E27FC236}">
                <a16:creationId xmlns:a16="http://schemas.microsoft.com/office/drawing/2014/main" id="{0F50D9CD-EE11-1F45-9C58-509B536AE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6248" y="25055375"/>
            <a:ext cx="6886390" cy="6886390"/>
          </a:xfrm>
          <a:prstGeom prst="rect">
            <a:avLst/>
          </a:prstGeom>
        </p:spPr>
      </p:pic>
      <p:pic>
        <p:nvPicPr>
          <p:cNvPr id="33" name="Image 34">
            <a:extLst>
              <a:ext uri="{FF2B5EF4-FFF2-40B4-BE49-F238E27FC236}">
                <a16:creationId xmlns:a16="http://schemas.microsoft.com/office/drawing/2014/main" id="{124D888E-43E2-9747-B486-D5707CEDD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859" y="25055373"/>
            <a:ext cx="6886390" cy="6886390"/>
          </a:xfrm>
          <a:prstGeom prst="rect">
            <a:avLst/>
          </a:prstGeom>
        </p:spPr>
      </p:pic>
      <p:pic>
        <p:nvPicPr>
          <p:cNvPr id="36" name="Image 37">
            <a:extLst>
              <a:ext uri="{FF2B5EF4-FFF2-40B4-BE49-F238E27FC236}">
                <a16:creationId xmlns:a16="http://schemas.microsoft.com/office/drawing/2014/main" id="{AE508A88-F682-714D-B8DE-BE7DED19A89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840" y="37147105"/>
            <a:ext cx="1923688" cy="1923688"/>
          </a:xfrm>
          <a:prstGeom prst="rect">
            <a:avLst/>
          </a:prstGeom>
        </p:spPr>
      </p:pic>
      <p:sp>
        <p:nvSpPr>
          <p:cNvPr id="37" name="ZoneTexte 38">
            <a:extLst>
              <a:ext uri="{FF2B5EF4-FFF2-40B4-BE49-F238E27FC236}">
                <a16:creationId xmlns:a16="http://schemas.microsoft.com/office/drawing/2014/main" id="{51B83B51-B791-7F49-9294-19509318C416}"/>
              </a:ext>
            </a:extLst>
          </p:cNvPr>
          <p:cNvSpPr txBox="1"/>
          <p:nvPr/>
        </p:nvSpPr>
        <p:spPr>
          <a:xfrm>
            <a:off x="2412362" y="38417645"/>
            <a:ext cx="13504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LOGO #1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57C1D93-B16C-64F0-EC66-46249E56C741}"/>
              </a:ext>
            </a:extLst>
          </p:cNvPr>
          <p:cNvSpPr txBox="1"/>
          <p:nvPr/>
        </p:nvSpPr>
        <p:spPr>
          <a:xfrm>
            <a:off x="2106192" y="7019726"/>
            <a:ext cx="7118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Y" sz="4000" b="1" dirty="0">
                <a:solidFill>
                  <a:srgbClr val="366BFF"/>
                </a:solidFill>
              </a:rPr>
              <a:t>PROBLEM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F3531A8-846F-CFB7-7A14-FA03B7B3DAB0}"/>
              </a:ext>
            </a:extLst>
          </p:cNvPr>
          <p:cNvSpPr txBox="1"/>
          <p:nvPr/>
        </p:nvSpPr>
        <p:spPr>
          <a:xfrm>
            <a:off x="15131876" y="7019726"/>
            <a:ext cx="7118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Y" sz="4000" b="1" dirty="0">
                <a:solidFill>
                  <a:srgbClr val="366BFF"/>
                </a:solidFill>
              </a:rPr>
              <a:t>METHODOLOGY</a:t>
            </a:r>
          </a:p>
        </p:txBody>
      </p:sp>
      <p:sp>
        <p:nvSpPr>
          <p:cNvPr id="55" name="ZoneTexte 5">
            <a:extLst>
              <a:ext uri="{FF2B5EF4-FFF2-40B4-BE49-F238E27FC236}">
                <a16:creationId xmlns:a16="http://schemas.microsoft.com/office/drawing/2014/main" id="{2E5AEAAD-9C29-2389-C57D-E8D62EDB2062}"/>
              </a:ext>
            </a:extLst>
          </p:cNvPr>
          <p:cNvSpPr txBox="1"/>
          <p:nvPr/>
        </p:nvSpPr>
        <p:spPr>
          <a:xfrm>
            <a:off x="2133426" y="15062826"/>
            <a:ext cx="114404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nunc.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Proin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commodo massa.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dictum,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magna.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63DCE89-BF93-BF4E-2677-D85A7CCE3625}"/>
              </a:ext>
            </a:extLst>
          </p:cNvPr>
          <p:cNvSpPr txBox="1"/>
          <p:nvPr/>
        </p:nvSpPr>
        <p:spPr>
          <a:xfrm>
            <a:off x="2106192" y="14329252"/>
            <a:ext cx="7118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Y" sz="4000" b="1" dirty="0">
                <a:solidFill>
                  <a:srgbClr val="366BFF"/>
                </a:solidFill>
              </a:rPr>
              <a:t>RELATED WORK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2E39027-A112-7B5B-7B91-96239B89AFD5}"/>
              </a:ext>
            </a:extLst>
          </p:cNvPr>
          <p:cNvSpPr txBox="1"/>
          <p:nvPr/>
        </p:nvSpPr>
        <p:spPr>
          <a:xfrm>
            <a:off x="2154839" y="25761398"/>
            <a:ext cx="5585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Y" sz="4000" b="1" dirty="0">
                <a:solidFill>
                  <a:srgbClr val="366BFF"/>
                </a:solidFill>
              </a:rPr>
              <a:t>RESULTS</a:t>
            </a:r>
          </a:p>
        </p:txBody>
      </p:sp>
      <p:sp>
        <p:nvSpPr>
          <p:cNvPr id="61" name="ZoneTexte 24">
            <a:extLst>
              <a:ext uri="{FF2B5EF4-FFF2-40B4-BE49-F238E27FC236}">
                <a16:creationId xmlns:a16="http://schemas.microsoft.com/office/drawing/2014/main" id="{58836C6A-08C2-0A0B-55FB-9F0F198A81FD}"/>
              </a:ext>
            </a:extLst>
          </p:cNvPr>
          <p:cNvSpPr txBox="1"/>
          <p:nvPr/>
        </p:nvSpPr>
        <p:spPr>
          <a:xfrm>
            <a:off x="2187538" y="26395320"/>
            <a:ext cx="11386373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nunc.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Proin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commodo massa.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dictum,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magna.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Maecenas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nunc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iaculis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finibus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Morbi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aliquet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porta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mollis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ex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ornare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Morbi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leo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vulputate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magna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blandit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nibh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semper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vehicula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libero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bibendum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massa id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pulvinar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turpis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ZoneTexte 5">
            <a:extLst>
              <a:ext uri="{FF2B5EF4-FFF2-40B4-BE49-F238E27FC236}">
                <a16:creationId xmlns:a16="http://schemas.microsoft.com/office/drawing/2014/main" id="{6BC33268-C95B-E7E7-9D0A-10B3D545104A}"/>
              </a:ext>
            </a:extLst>
          </p:cNvPr>
          <p:cNvSpPr txBox="1"/>
          <p:nvPr/>
        </p:nvSpPr>
        <p:spPr>
          <a:xfrm>
            <a:off x="2154839" y="20382194"/>
            <a:ext cx="114404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tristique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mi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libero non,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nunc.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Proin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maximus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Interdum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fames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commodo massa.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euismod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Sed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justo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dictum,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sapien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nec magna.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0C42DCB-85D4-911A-3B16-4DF6FD6138EE}"/>
              </a:ext>
            </a:extLst>
          </p:cNvPr>
          <p:cNvSpPr txBox="1"/>
          <p:nvPr/>
        </p:nvSpPr>
        <p:spPr>
          <a:xfrm>
            <a:off x="2127605" y="19756200"/>
            <a:ext cx="7118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Y" sz="4000" b="1" dirty="0">
                <a:solidFill>
                  <a:srgbClr val="366BFF"/>
                </a:solidFill>
              </a:rPr>
              <a:t>OVERVIEW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2291969-89C3-5911-4AFB-2247494D78C5}"/>
              </a:ext>
            </a:extLst>
          </p:cNvPr>
          <p:cNvSpPr txBox="1"/>
          <p:nvPr/>
        </p:nvSpPr>
        <p:spPr>
          <a:xfrm>
            <a:off x="9050530" y="35951715"/>
            <a:ext cx="5585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Y" sz="4000" b="1" dirty="0">
                <a:solidFill>
                  <a:srgbClr val="366BFF"/>
                </a:solidFill>
              </a:rPr>
              <a:t>REFERENCES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4E1A9FF-BF46-21D4-3513-3A844D26AB5F}"/>
              </a:ext>
            </a:extLst>
          </p:cNvPr>
          <p:cNvSpPr txBox="1"/>
          <p:nvPr/>
        </p:nvSpPr>
        <p:spPr>
          <a:xfrm>
            <a:off x="2220685" y="35888263"/>
            <a:ext cx="4298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Y" sz="4000" b="1" dirty="0">
                <a:solidFill>
                  <a:srgbClr val="366BFF"/>
                </a:solidFill>
              </a:rPr>
              <a:t>AFFILIATIONS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1D5D626-8921-1BFF-F955-09A701EBEA03}"/>
              </a:ext>
            </a:extLst>
          </p:cNvPr>
          <p:cNvSpPr txBox="1"/>
          <p:nvPr/>
        </p:nvSpPr>
        <p:spPr>
          <a:xfrm>
            <a:off x="10537327" y="1105515"/>
            <a:ext cx="168676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  <a:cs typeface="Arial" panose="020B0604020202020204" pitchFamily="34" charset="0"/>
              </a:rPr>
              <a:t>INSERT  UP TO 3 LINES </a:t>
            </a:r>
          </a:p>
          <a:p>
            <a:r>
              <a:rPr lang="en-GB" sz="6600" b="1" dirty="0">
                <a:solidFill>
                  <a:schemeClr val="bg1"/>
                </a:solidFill>
                <a:cs typeface="Arial" panose="020B0604020202020204" pitchFamily="34" charset="0"/>
              </a:rPr>
              <a:t>OF TEXT MAX</a:t>
            </a:r>
            <a:r>
              <a:rPr lang="en-CY" sz="66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cs typeface="Arial" panose="020B0604020202020204" pitchFamily="34" charset="0"/>
              </a:rPr>
              <a:t>FOR YOUR TITLE HERE. WRITE IT IN CAPITAL LETTERS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0AFC0E8-B0CA-70F3-BBAE-43C8C198E8C5}"/>
              </a:ext>
            </a:extLst>
          </p:cNvPr>
          <p:cNvSpPr txBox="1"/>
          <p:nvPr/>
        </p:nvSpPr>
        <p:spPr>
          <a:xfrm>
            <a:off x="10537327" y="4364640"/>
            <a:ext cx="168676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600" dirty="0">
                <a:solidFill>
                  <a:schemeClr val="bg1"/>
                </a:solidFill>
                <a:cs typeface="Arial" panose="020B0604020202020204" pitchFamily="34" charset="0"/>
              </a:rPr>
              <a:t>Author_A1 , Author_B1, Author_C2 and Author_D1</a:t>
            </a:r>
            <a:br>
              <a:rPr lang="en-GB" sz="46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GB" sz="4600" dirty="0">
                <a:solidFill>
                  <a:schemeClr val="bg1"/>
                </a:solidFill>
                <a:cs typeface="Arial" panose="020B0604020202020204" pitchFamily="34" charset="0"/>
              </a:rPr>
              <a:t>Affiliation #1 and Affiliation #2</a:t>
            </a:r>
            <a:endParaRPr lang="en-CY" sz="4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86" name="Image 37">
            <a:extLst>
              <a:ext uri="{FF2B5EF4-FFF2-40B4-BE49-F238E27FC236}">
                <a16:creationId xmlns:a16="http://schemas.microsoft.com/office/drawing/2014/main" id="{38EAF0F7-467C-21C5-CBD2-E8F86A6C4D1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91" y="37153089"/>
            <a:ext cx="1923690" cy="1923690"/>
          </a:xfrm>
          <a:prstGeom prst="rect">
            <a:avLst/>
          </a:prstGeom>
        </p:spPr>
      </p:pic>
      <p:sp>
        <p:nvSpPr>
          <p:cNvPr id="87" name="ZoneTexte 38">
            <a:extLst>
              <a:ext uri="{FF2B5EF4-FFF2-40B4-BE49-F238E27FC236}">
                <a16:creationId xmlns:a16="http://schemas.microsoft.com/office/drawing/2014/main" id="{A448ACB4-DB49-D0CA-BE1C-D79593CFC109}"/>
              </a:ext>
            </a:extLst>
          </p:cNvPr>
          <p:cNvSpPr txBox="1"/>
          <p:nvPr/>
        </p:nvSpPr>
        <p:spPr>
          <a:xfrm>
            <a:off x="4973415" y="38417645"/>
            <a:ext cx="13504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LOGO #2</a:t>
            </a:r>
          </a:p>
        </p:txBody>
      </p:sp>
      <p:pic>
        <p:nvPicPr>
          <p:cNvPr id="88" name="Image 37">
            <a:extLst>
              <a:ext uri="{FF2B5EF4-FFF2-40B4-BE49-F238E27FC236}">
                <a16:creationId xmlns:a16="http://schemas.microsoft.com/office/drawing/2014/main" id="{CBC134C5-46D6-8969-DB03-A6C927E90B4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839" y="39478172"/>
            <a:ext cx="1923689" cy="1923689"/>
          </a:xfrm>
          <a:prstGeom prst="rect">
            <a:avLst/>
          </a:prstGeom>
        </p:spPr>
      </p:pic>
      <p:sp>
        <p:nvSpPr>
          <p:cNvPr id="89" name="ZoneTexte 38">
            <a:extLst>
              <a:ext uri="{FF2B5EF4-FFF2-40B4-BE49-F238E27FC236}">
                <a16:creationId xmlns:a16="http://schemas.microsoft.com/office/drawing/2014/main" id="{194BC644-A341-8D5D-D982-66A628EA94F7}"/>
              </a:ext>
            </a:extLst>
          </p:cNvPr>
          <p:cNvSpPr txBox="1"/>
          <p:nvPr/>
        </p:nvSpPr>
        <p:spPr>
          <a:xfrm>
            <a:off x="2412362" y="41110045"/>
            <a:ext cx="13504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LOGO #3</a:t>
            </a:r>
          </a:p>
        </p:txBody>
      </p:sp>
      <p:pic>
        <p:nvPicPr>
          <p:cNvPr id="90" name="Image 37">
            <a:extLst>
              <a:ext uri="{FF2B5EF4-FFF2-40B4-BE49-F238E27FC236}">
                <a16:creationId xmlns:a16="http://schemas.microsoft.com/office/drawing/2014/main" id="{C264E5B6-EB0B-2CD8-1808-314B9A2D3E5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91" y="39478171"/>
            <a:ext cx="1923690" cy="1923690"/>
          </a:xfrm>
          <a:prstGeom prst="rect">
            <a:avLst/>
          </a:prstGeom>
        </p:spPr>
      </p:pic>
      <p:sp>
        <p:nvSpPr>
          <p:cNvPr id="91" name="ZoneTexte 38">
            <a:extLst>
              <a:ext uri="{FF2B5EF4-FFF2-40B4-BE49-F238E27FC236}">
                <a16:creationId xmlns:a16="http://schemas.microsoft.com/office/drawing/2014/main" id="{CF719692-2F54-9274-76ED-8B0E168E5327}"/>
              </a:ext>
            </a:extLst>
          </p:cNvPr>
          <p:cNvSpPr txBox="1"/>
          <p:nvPr/>
        </p:nvSpPr>
        <p:spPr>
          <a:xfrm>
            <a:off x="4973415" y="41110045"/>
            <a:ext cx="13504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5077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LOGO #4</a:t>
            </a:r>
          </a:p>
        </p:txBody>
      </p:sp>
      <p:pic>
        <p:nvPicPr>
          <p:cNvPr id="4" name="Picture 3" descr="A logo with a ball on it&#10;&#10;Description automatically generated">
            <a:extLst>
              <a:ext uri="{FF2B5EF4-FFF2-40B4-BE49-F238E27FC236}">
                <a16:creationId xmlns:a16="http://schemas.microsoft.com/office/drawing/2014/main" id="{70CA81E8-B1D4-86DE-2981-1E59113E3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752" y="469048"/>
            <a:ext cx="5536274" cy="5536274"/>
          </a:xfrm>
          <a:prstGeom prst="rect">
            <a:avLst/>
          </a:prstGeom>
        </p:spPr>
      </p:pic>
      <p:pic>
        <p:nvPicPr>
          <p:cNvPr id="2" name="Image 32">
            <a:extLst>
              <a:ext uri="{FF2B5EF4-FFF2-40B4-BE49-F238E27FC236}">
                <a16:creationId xmlns:a16="http://schemas.microsoft.com/office/drawing/2014/main" id="{CA4EF99E-53C4-F994-8CF9-E0ED3E90F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206" y="31568473"/>
            <a:ext cx="4423003" cy="4423003"/>
          </a:xfrm>
          <a:prstGeom prst="rect">
            <a:avLst/>
          </a:prstGeom>
        </p:spPr>
      </p:pic>
      <p:pic>
        <p:nvPicPr>
          <p:cNvPr id="3" name="Image 32">
            <a:extLst>
              <a:ext uri="{FF2B5EF4-FFF2-40B4-BE49-F238E27FC236}">
                <a16:creationId xmlns:a16="http://schemas.microsoft.com/office/drawing/2014/main" id="{0E01EDDE-FFA5-84EB-6ADB-EC7A48DBC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5357" y="31617660"/>
            <a:ext cx="4423003" cy="4423003"/>
          </a:xfrm>
          <a:prstGeom prst="rect">
            <a:avLst/>
          </a:prstGeom>
        </p:spPr>
      </p:pic>
      <p:pic>
        <p:nvPicPr>
          <p:cNvPr id="5" name="Image 32">
            <a:extLst>
              <a:ext uri="{FF2B5EF4-FFF2-40B4-BE49-F238E27FC236}">
                <a16:creationId xmlns:a16="http://schemas.microsoft.com/office/drawing/2014/main" id="{E6531D3E-1F1F-D0BC-17EE-4D4705E2AE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5644" y="31657839"/>
            <a:ext cx="4423003" cy="4423003"/>
          </a:xfrm>
          <a:prstGeom prst="rect">
            <a:avLst/>
          </a:prstGeom>
        </p:spPr>
      </p:pic>
      <p:pic>
        <p:nvPicPr>
          <p:cNvPr id="6" name="Image 32">
            <a:extLst>
              <a:ext uri="{FF2B5EF4-FFF2-40B4-BE49-F238E27FC236}">
                <a16:creationId xmlns:a16="http://schemas.microsoft.com/office/drawing/2014/main" id="{1181A11B-D4B1-03E4-BB56-196705BD5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653" y="11650454"/>
            <a:ext cx="2636357" cy="2636357"/>
          </a:xfrm>
          <a:prstGeom prst="rect">
            <a:avLst/>
          </a:prstGeom>
        </p:spPr>
      </p:pic>
      <p:pic>
        <p:nvPicPr>
          <p:cNvPr id="7" name="Image 32">
            <a:extLst>
              <a:ext uri="{FF2B5EF4-FFF2-40B4-BE49-F238E27FC236}">
                <a16:creationId xmlns:a16="http://schemas.microsoft.com/office/drawing/2014/main" id="{A8950018-DAB3-ED3A-890D-F7BBBD8A5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865" y="11694887"/>
            <a:ext cx="2636357" cy="2636357"/>
          </a:xfrm>
          <a:prstGeom prst="rect">
            <a:avLst/>
          </a:prstGeom>
        </p:spPr>
      </p:pic>
      <p:pic>
        <p:nvPicPr>
          <p:cNvPr id="8" name="Image 32">
            <a:extLst>
              <a:ext uri="{FF2B5EF4-FFF2-40B4-BE49-F238E27FC236}">
                <a16:creationId xmlns:a16="http://schemas.microsoft.com/office/drawing/2014/main" id="{CCA00490-AE0B-11AA-3888-B71E47307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783" y="11692813"/>
            <a:ext cx="2636357" cy="263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31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1170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18</cp:revision>
  <dcterms:created xsi:type="dcterms:W3CDTF">2023-02-07T10:08:17Z</dcterms:created>
  <dcterms:modified xsi:type="dcterms:W3CDTF">2023-12-11T09:19:51Z</dcterms:modified>
</cp:coreProperties>
</file>